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5"/>
    <p:sldId id="257" r:id="rId16"/>
    <p:sldId id="258" r:id="rId17"/>
    <p:sldId id="259" r:id="rId18"/>
    <p:sldId id="260" r:id="rId19"/>
    <p:sldId id="261" r:id="rId20"/>
    <p:sldId id="262" r:id="rId21"/>
    <p:sldId id="263" r:id="rId22"/>
    <p:sldId id="264" r:id="rId23"/>
    <p:sldId id="265" r:id="rId24"/>
    <p:sldId id="266" r:id="rId25"/>
    <p:sldId id="267" r:id="rId26"/>
    <p:sldId id="268" r:id="rId27"/>
  </p:sldIdLst>
  <p:sldSz cx="18288000" cy="10287000"/>
  <p:notesSz cx="6858000" cy="9144000"/>
  <p:embeddedFontLst>
    <p:embeddedFont>
      <p:font typeface="Bebas Neue" charset="1" panose="00000500000000000000"/>
      <p:regular r:id="rId6"/>
    </p:embeddedFont>
    <p:embeddedFont>
      <p:font typeface="Bebas Neue Bold" charset="1" panose="020B0606020202050201"/>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Bebas Neue Cyrillic" charset="1" panose="02000506000000020004"/>
      <p:regular r:id="rId12"/>
    </p:embeddedFont>
    <p:embeddedFont>
      <p:font typeface="Brittany" charset="1" panose="00000000000000000000"/>
      <p:regular r:id="rId13"/>
    </p:embeddedFont>
    <p:embeddedFont>
      <p:font typeface="Garet Book" charset="1" panose="000000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slides/slide1.xml" Type="http://schemas.openxmlformats.org/officeDocument/2006/relationships/slide"/><Relationship Id="rId16" Target="slides/slide2.xml" Type="http://schemas.openxmlformats.org/officeDocument/2006/relationships/slide"/><Relationship Id="rId17" Target="slides/slide3.xml" Type="http://schemas.openxmlformats.org/officeDocument/2006/relationships/slide"/><Relationship Id="rId18" Target="slides/slide4.xml" Type="http://schemas.openxmlformats.org/officeDocument/2006/relationships/slide"/><Relationship Id="rId19" Target="slides/slide5.xml" Type="http://schemas.openxmlformats.org/officeDocument/2006/relationships/slide"/><Relationship Id="rId2" Target="presProps.xml" Type="http://schemas.openxmlformats.org/officeDocument/2006/relationships/presProps"/><Relationship Id="rId20" Target="slides/slide6.xml" Type="http://schemas.openxmlformats.org/officeDocument/2006/relationships/slide"/><Relationship Id="rId21" Target="slides/slide7.xml" Type="http://schemas.openxmlformats.org/officeDocument/2006/relationships/slide"/><Relationship Id="rId22" Target="slides/slide8.xml" Type="http://schemas.openxmlformats.org/officeDocument/2006/relationships/slide"/><Relationship Id="rId23" Target="slides/slide9.xml" Type="http://schemas.openxmlformats.org/officeDocument/2006/relationships/slide"/><Relationship Id="rId24" Target="slides/slide10.xml" Type="http://schemas.openxmlformats.org/officeDocument/2006/relationships/slide"/><Relationship Id="rId25" Target="slides/slide11.xml" Type="http://schemas.openxmlformats.org/officeDocument/2006/relationships/slide"/><Relationship Id="rId26" Target="slides/slide12.xml" Type="http://schemas.openxmlformats.org/officeDocument/2006/relationships/slide"/><Relationship Id="rId27" Target="slides/slide13.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jpeg>
</file>

<file path=ppt/media/image29.jpeg>
</file>

<file path=ppt/media/image3.jpeg>
</file>

<file path=ppt/media/image30.png>
</file>

<file path=ppt/media/image31.png>
</file>

<file path=ppt/media/image32.jpeg>
</file>

<file path=ppt/media/image33.jpeg>
</file>

<file path=ppt/media/image4.jpeg>
</file>

<file path=ppt/media/image5.jpe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 Id="rId3" Target="../media/image3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4.png" Type="http://schemas.openxmlformats.org/officeDocument/2006/relationships/image"/><Relationship Id="rId9" Target="../media/image1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svg" Type="http://schemas.openxmlformats.org/officeDocument/2006/relationships/image"/><Relationship Id="rId2" Target="../media/image18.png" Type="http://schemas.openxmlformats.org/officeDocument/2006/relationships/image"/><Relationship Id="rId3" Target="../media/image19.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 Id="rId6" Target="../media/image22.png" Type="http://schemas.openxmlformats.org/officeDocument/2006/relationships/image"/><Relationship Id="rId7" Target="../media/image23.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89000"/>
          </a:blip>
          <a:srcRect l="0" t="12190" r="0" b="11991"/>
          <a:stretch>
            <a:fillRect/>
          </a:stretch>
        </p:blipFill>
        <p:spPr>
          <a:xfrm flipH="false" flipV="false" rot="0">
            <a:off x="537243" y="762207"/>
            <a:ext cx="17392647" cy="8785640"/>
          </a:xfrm>
          <a:prstGeom prst="rect">
            <a:avLst/>
          </a:prstGeom>
        </p:spPr>
      </p:pic>
      <p:sp>
        <p:nvSpPr>
          <p:cNvPr name="TextBox 3" id="3"/>
          <p:cNvSpPr txBox="true"/>
          <p:nvPr/>
        </p:nvSpPr>
        <p:spPr>
          <a:xfrm rot="0">
            <a:off x="537243" y="1883796"/>
            <a:ext cx="17571781" cy="6488485"/>
          </a:xfrm>
          <a:prstGeom prst="rect">
            <a:avLst/>
          </a:prstGeom>
        </p:spPr>
        <p:txBody>
          <a:bodyPr anchor="t" rtlCol="false" tIns="0" lIns="0" bIns="0" rIns="0">
            <a:spAutoFit/>
          </a:bodyPr>
          <a:lstStyle/>
          <a:p>
            <a:pPr algn="ctr">
              <a:lnSpc>
                <a:spcPts val="52916"/>
              </a:lnSpc>
              <a:spcBef>
                <a:spcPct val="0"/>
              </a:spcBef>
            </a:pPr>
            <a:r>
              <a:rPr lang="en-US" sz="37797">
                <a:solidFill>
                  <a:srgbClr val="FF1616"/>
                </a:solidFill>
                <a:latin typeface="Bebas Neue Cyrillic"/>
              </a:rPr>
              <a:t>PORTOFOLIO</a:t>
            </a:r>
          </a:p>
        </p:txBody>
      </p:sp>
      <p:sp>
        <p:nvSpPr>
          <p:cNvPr name="TextBox 4" id="4"/>
          <p:cNvSpPr txBox="true"/>
          <p:nvPr/>
        </p:nvSpPr>
        <p:spPr>
          <a:xfrm rot="0">
            <a:off x="447676" y="1883796"/>
            <a:ext cx="17571781" cy="6488485"/>
          </a:xfrm>
          <a:prstGeom prst="rect">
            <a:avLst/>
          </a:prstGeom>
        </p:spPr>
        <p:txBody>
          <a:bodyPr anchor="t" rtlCol="false" tIns="0" lIns="0" bIns="0" rIns="0">
            <a:spAutoFit/>
          </a:bodyPr>
          <a:lstStyle/>
          <a:p>
            <a:pPr algn="ctr">
              <a:lnSpc>
                <a:spcPts val="52916"/>
              </a:lnSpc>
              <a:spcBef>
                <a:spcPct val="0"/>
              </a:spcBef>
            </a:pPr>
            <a:r>
              <a:rPr lang="en-US" sz="37797">
                <a:solidFill>
                  <a:srgbClr val="FFFFFF"/>
                </a:solidFill>
                <a:latin typeface="Bebas Neue Cyrillic"/>
              </a:rPr>
              <a:t>PORTOFOLIO</a:t>
            </a:r>
          </a:p>
        </p:txBody>
      </p:sp>
      <p:sp>
        <p:nvSpPr>
          <p:cNvPr name="TextBox 5" id="5"/>
          <p:cNvSpPr txBox="true"/>
          <p:nvPr/>
        </p:nvSpPr>
        <p:spPr>
          <a:xfrm rot="0">
            <a:off x="537243" y="363320"/>
            <a:ext cx="3856481" cy="398888"/>
          </a:xfrm>
          <a:prstGeom prst="rect">
            <a:avLst/>
          </a:prstGeom>
        </p:spPr>
        <p:txBody>
          <a:bodyPr anchor="t" rtlCol="false" tIns="0" lIns="0" bIns="0" rIns="0">
            <a:spAutoFit/>
          </a:bodyPr>
          <a:lstStyle/>
          <a:p>
            <a:pPr algn="ctr">
              <a:lnSpc>
                <a:spcPts val="3214"/>
              </a:lnSpc>
              <a:spcBef>
                <a:spcPct val="0"/>
              </a:spcBef>
            </a:pPr>
            <a:r>
              <a:rPr lang="en-US" spc="344" sz="2295">
                <a:solidFill>
                  <a:srgbClr val="000000"/>
                </a:solidFill>
                <a:latin typeface="Bebas Neue Bold"/>
              </a:rPr>
              <a:t>JAVA STAck DEVELOPER</a:t>
            </a:r>
          </a:p>
        </p:txBody>
      </p:sp>
      <p:sp>
        <p:nvSpPr>
          <p:cNvPr name="TextBox 6" id="6"/>
          <p:cNvSpPr txBox="true"/>
          <p:nvPr/>
        </p:nvSpPr>
        <p:spPr>
          <a:xfrm rot="0">
            <a:off x="15529552" y="386463"/>
            <a:ext cx="1893138" cy="398888"/>
          </a:xfrm>
          <a:prstGeom prst="rect">
            <a:avLst/>
          </a:prstGeom>
        </p:spPr>
        <p:txBody>
          <a:bodyPr anchor="t" rtlCol="false" tIns="0" lIns="0" bIns="0" rIns="0">
            <a:spAutoFit/>
          </a:bodyPr>
          <a:lstStyle/>
          <a:p>
            <a:pPr algn="ctr">
              <a:lnSpc>
                <a:spcPts val="3214"/>
              </a:lnSpc>
              <a:spcBef>
                <a:spcPct val="0"/>
              </a:spcBef>
            </a:pPr>
            <a:r>
              <a:rPr lang="en-US" spc="344" sz="2295">
                <a:solidFill>
                  <a:srgbClr val="000000"/>
                </a:solidFill>
                <a:latin typeface="Bebas Neue Bold"/>
              </a:rPr>
              <a:t>April 2022</a:t>
            </a:r>
          </a:p>
        </p:txBody>
      </p:sp>
      <p:sp>
        <p:nvSpPr>
          <p:cNvPr name="TextBox 7" id="7"/>
          <p:cNvSpPr txBox="true"/>
          <p:nvPr/>
        </p:nvSpPr>
        <p:spPr>
          <a:xfrm rot="0">
            <a:off x="537243" y="9490698"/>
            <a:ext cx="2441112" cy="398888"/>
          </a:xfrm>
          <a:prstGeom prst="rect">
            <a:avLst/>
          </a:prstGeom>
        </p:spPr>
        <p:txBody>
          <a:bodyPr anchor="t" rtlCol="false" tIns="0" lIns="0" bIns="0" rIns="0">
            <a:spAutoFit/>
          </a:bodyPr>
          <a:lstStyle/>
          <a:p>
            <a:pPr algn="ctr">
              <a:lnSpc>
                <a:spcPts val="3214"/>
              </a:lnSpc>
              <a:spcBef>
                <a:spcPct val="0"/>
              </a:spcBef>
            </a:pPr>
            <a:r>
              <a:rPr lang="en-US" spc="344" sz="2295">
                <a:solidFill>
                  <a:srgbClr val="000000"/>
                </a:solidFill>
                <a:latin typeface="Bebas Neue Bold"/>
              </a:rPr>
              <a:t>SANJANA SALIAN</a:t>
            </a:r>
          </a:p>
        </p:txBody>
      </p:sp>
      <p:sp>
        <p:nvSpPr>
          <p:cNvPr name="TextBox 8" id="8"/>
          <p:cNvSpPr txBox="true"/>
          <p:nvPr/>
        </p:nvSpPr>
        <p:spPr>
          <a:xfrm rot="0">
            <a:off x="15255565" y="9490698"/>
            <a:ext cx="2441112" cy="398799"/>
          </a:xfrm>
          <a:prstGeom prst="rect">
            <a:avLst/>
          </a:prstGeom>
        </p:spPr>
        <p:txBody>
          <a:bodyPr anchor="t" rtlCol="false" tIns="0" lIns="0" bIns="0" rIns="0">
            <a:spAutoFit/>
          </a:bodyPr>
          <a:lstStyle/>
          <a:p>
            <a:pPr algn="ctr">
              <a:lnSpc>
                <a:spcPts val="3214"/>
              </a:lnSpc>
              <a:spcBef>
                <a:spcPct val="0"/>
              </a:spcBef>
            </a:pPr>
            <a:r>
              <a:rPr lang="en-US" spc="344" sz="2295">
                <a:solidFill>
                  <a:srgbClr val="000000"/>
                </a:solidFill>
                <a:latin typeface="Bebas Neue Bold"/>
              </a:rPr>
              <a:t>Portofolio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sp>
        <p:nvSpPr>
          <p:cNvPr name="AutoShape 3" id="3"/>
          <p:cNvSpPr/>
          <p:nvPr/>
        </p:nvSpPr>
        <p:spPr>
          <a:xfrm rot="0">
            <a:off x="1028700" y="4732896"/>
            <a:ext cx="16230600" cy="821208"/>
          </a:xfrm>
          <a:prstGeom prst="rect">
            <a:avLst/>
          </a:prstGeom>
          <a:solidFill>
            <a:srgbClr val="000000"/>
          </a:solidFill>
        </p:spPr>
      </p:sp>
      <p:sp>
        <p:nvSpPr>
          <p:cNvPr name="TextBox 4" id="4"/>
          <p:cNvSpPr txBox="true"/>
          <p:nvPr/>
        </p:nvSpPr>
        <p:spPr>
          <a:xfrm rot="0">
            <a:off x="6440727" y="4750554"/>
            <a:ext cx="5406546" cy="690641"/>
          </a:xfrm>
          <a:prstGeom prst="rect">
            <a:avLst/>
          </a:prstGeom>
        </p:spPr>
        <p:txBody>
          <a:bodyPr anchor="t" rtlCol="false" tIns="0" lIns="0" bIns="0" rIns="0">
            <a:spAutoFit/>
          </a:bodyPr>
          <a:lstStyle/>
          <a:p>
            <a:pPr algn="ctr">
              <a:lnSpc>
                <a:spcPts val="5508"/>
              </a:lnSpc>
              <a:spcBef>
                <a:spcPct val="0"/>
              </a:spcBef>
            </a:pPr>
            <a:r>
              <a:rPr lang="en-US" sz="3934">
                <a:solidFill>
                  <a:srgbClr val="FFFFFF"/>
                </a:solidFill>
                <a:latin typeface="Bebas Neue Bold"/>
              </a:rPr>
              <a:t>EDUCATION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6448337"/>
            <a:chOff x="0" y="0"/>
            <a:chExt cx="24384000" cy="8597783"/>
          </a:xfrm>
        </p:grpSpPr>
        <p:pic>
          <p:nvPicPr>
            <p:cNvPr name="Picture 3" id="3"/>
            <p:cNvPicPr>
              <a:picLocks noChangeAspect="true"/>
            </p:cNvPicPr>
            <p:nvPr/>
          </p:nvPicPr>
          <p:blipFill>
            <a:blip r:embed="rId2"/>
            <a:srcRect l="0" t="26493" r="0" b="26493"/>
            <a:stretch>
              <a:fillRect/>
            </a:stretch>
          </p:blipFill>
          <p:spPr>
            <a:xfrm>
              <a:off x="0" y="0"/>
              <a:ext cx="24384000" cy="8597783"/>
            </a:xfrm>
            <a:prstGeom prst="rect">
              <a:avLst/>
            </a:prstGeom>
          </p:spPr>
        </p:pic>
      </p:grpSp>
      <p:grpSp>
        <p:nvGrpSpPr>
          <p:cNvPr name="Group 4" id="4"/>
          <p:cNvGrpSpPr/>
          <p:nvPr/>
        </p:nvGrpSpPr>
        <p:grpSpPr>
          <a:xfrm rot="0">
            <a:off x="2604649" y="2891458"/>
            <a:ext cx="4783167" cy="5827469"/>
            <a:chOff x="0" y="0"/>
            <a:chExt cx="6377557" cy="7769959"/>
          </a:xfrm>
        </p:grpSpPr>
        <p:pic>
          <p:nvPicPr>
            <p:cNvPr name="Picture 5" id="5"/>
            <p:cNvPicPr>
              <a:picLocks noChangeAspect="true"/>
            </p:cNvPicPr>
            <p:nvPr/>
          </p:nvPicPr>
          <p:blipFill>
            <a:blip r:embed="rId3"/>
            <a:srcRect l="78461" t="8451" r="0" b="8451"/>
            <a:stretch>
              <a:fillRect/>
            </a:stretch>
          </p:blipFill>
          <p:spPr>
            <a:xfrm>
              <a:off x="0" y="0"/>
              <a:ext cx="6377557" cy="7769959"/>
            </a:xfrm>
            <a:prstGeom prst="rect">
              <a:avLst/>
            </a:prstGeom>
          </p:spPr>
        </p:pic>
      </p:grpSp>
      <p:sp>
        <p:nvSpPr>
          <p:cNvPr name="AutoShape 6" id="6"/>
          <p:cNvSpPr/>
          <p:nvPr/>
        </p:nvSpPr>
        <p:spPr>
          <a:xfrm rot="0">
            <a:off x="9479643" y="3468436"/>
            <a:ext cx="7414868" cy="5250491"/>
          </a:xfrm>
          <a:prstGeom prst="rect">
            <a:avLst/>
          </a:prstGeom>
          <a:solidFill>
            <a:srgbClr val="000000"/>
          </a:solidFill>
        </p:spPr>
      </p:sp>
      <p:sp>
        <p:nvSpPr>
          <p:cNvPr name="AutoShape 7" id="7"/>
          <p:cNvSpPr/>
          <p:nvPr/>
        </p:nvSpPr>
        <p:spPr>
          <a:xfrm rot="0">
            <a:off x="12331900" y="5757567"/>
            <a:ext cx="1710354" cy="0"/>
          </a:xfrm>
          <a:prstGeom prst="line">
            <a:avLst/>
          </a:prstGeom>
          <a:ln cap="rnd" w="47625">
            <a:solidFill>
              <a:srgbClr val="FFFFFF"/>
            </a:solidFill>
            <a:prstDash val="solid"/>
            <a:headEnd type="none" len="sm" w="sm"/>
            <a:tailEnd type="none" len="sm" w="sm"/>
          </a:ln>
        </p:spPr>
      </p:sp>
      <p:sp>
        <p:nvSpPr>
          <p:cNvPr name="TextBox 8" id="8"/>
          <p:cNvSpPr txBox="true"/>
          <p:nvPr/>
        </p:nvSpPr>
        <p:spPr>
          <a:xfrm rot="0">
            <a:off x="11606124" y="6429287"/>
            <a:ext cx="3161905" cy="1083310"/>
          </a:xfrm>
          <a:prstGeom prst="rect">
            <a:avLst/>
          </a:prstGeom>
        </p:spPr>
        <p:txBody>
          <a:bodyPr anchor="t" rtlCol="false" tIns="0" lIns="0" bIns="0" rIns="0">
            <a:spAutoFit/>
          </a:bodyPr>
          <a:lstStyle/>
          <a:p>
            <a:pPr algn="just" marL="345439" indent="-172720" lvl="1">
              <a:lnSpc>
                <a:spcPts val="2239"/>
              </a:lnSpc>
              <a:buFont typeface="Arial"/>
              <a:buChar char="•"/>
            </a:pPr>
            <a:r>
              <a:rPr lang="en-US" sz="1599">
                <a:solidFill>
                  <a:srgbClr val="FFFFFF"/>
                </a:solidFill>
                <a:latin typeface="Garet Book Bold"/>
              </a:rPr>
              <a:t>Obtained 76 Percentage</a:t>
            </a:r>
          </a:p>
          <a:p>
            <a:pPr algn="just" marL="345439" indent="-172720" lvl="1">
              <a:lnSpc>
                <a:spcPts val="2239"/>
              </a:lnSpc>
              <a:buFont typeface="Arial"/>
              <a:buChar char="•"/>
            </a:pPr>
            <a:r>
              <a:rPr lang="en-US" sz="1599">
                <a:solidFill>
                  <a:srgbClr val="FFFFFF"/>
                </a:solidFill>
                <a:latin typeface="Arimo Bold"/>
              </a:rPr>
              <a:t>House Captain for 5 years</a:t>
            </a:r>
          </a:p>
          <a:p>
            <a:pPr algn="just" marL="345439" indent="-172720" lvl="1">
              <a:lnSpc>
                <a:spcPts val="2239"/>
              </a:lnSpc>
              <a:buFont typeface="Arial"/>
              <a:buChar char="•"/>
            </a:pPr>
            <a:r>
              <a:rPr lang="en-US" sz="1599">
                <a:solidFill>
                  <a:srgbClr val="FFFFFF"/>
                </a:solidFill>
                <a:latin typeface="Arimo Bold"/>
              </a:rPr>
              <a:t>HOD of the Eco-club</a:t>
            </a:r>
          </a:p>
          <a:p>
            <a:pPr algn="ctr">
              <a:lnSpc>
                <a:spcPts val="2239"/>
              </a:lnSpc>
              <a:spcBef>
                <a:spcPct val="0"/>
              </a:spcBef>
            </a:pPr>
          </a:p>
        </p:txBody>
      </p:sp>
      <p:sp>
        <p:nvSpPr>
          <p:cNvPr name="TextBox 9" id="9"/>
          <p:cNvSpPr txBox="true"/>
          <p:nvPr/>
        </p:nvSpPr>
        <p:spPr>
          <a:xfrm rot="0">
            <a:off x="10274083" y="3926522"/>
            <a:ext cx="5825989" cy="1633682"/>
          </a:xfrm>
          <a:prstGeom prst="rect">
            <a:avLst/>
          </a:prstGeom>
        </p:spPr>
        <p:txBody>
          <a:bodyPr anchor="t" rtlCol="false" tIns="0" lIns="0" bIns="0" rIns="0">
            <a:spAutoFit/>
          </a:bodyPr>
          <a:lstStyle/>
          <a:p>
            <a:pPr algn="ctr">
              <a:lnSpc>
                <a:spcPts val="6554"/>
              </a:lnSpc>
              <a:spcBef>
                <a:spcPct val="0"/>
              </a:spcBef>
            </a:pPr>
            <a:r>
              <a:rPr lang="en-US" sz="4681">
                <a:solidFill>
                  <a:srgbClr val="FFFFFF"/>
                </a:solidFill>
                <a:latin typeface="Bebas Neue Cyrillic"/>
              </a:rPr>
              <a:t>St.joseph Convent High SchooL</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6448337"/>
            <a:chOff x="0" y="0"/>
            <a:chExt cx="24384000" cy="8597783"/>
          </a:xfrm>
        </p:grpSpPr>
        <p:pic>
          <p:nvPicPr>
            <p:cNvPr name="Picture 3" id="3"/>
            <p:cNvPicPr>
              <a:picLocks noChangeAspect="true"/>
            </p:cNvPicPr>
            <p:nvPr/>
          </p:nvPicPr>
          <p:blipFill>
            <a:blip r:embed="rId2"/>
            <a:srcRect l="0" t="5090" r="0" b="44398"/>
            <a:stretch>
              <a:fillRect/>
            </a:stretch>
          </p:blipFill>
          <p:spPr>
            <a:xfrm>
              <a:off x="0" y="0"/>
              <a:ext cx="24384000" cy="8597783"/>
            </a:xfrm>
            <a:prstGeom prst="rect">
              <a:avLst/>
            </a:prstGeom>
          </p:spPr>
        </p:pic>
      </p:grpSp>
      <p:grpSp>
        <p:nvGrpSpPr>
          <p:cNvPr name="Group 4" id="4"/>
          <p:cNvGrpSpPr/>
          <p:nvPr/>
        </p:nvGrpSpPr>
        <p:grpSpPr>
          <a:xfrm rot="0">
            <a:off x="1580696" y="2264082"/>
            <a:ext cx="6098373" cy="6454845"/>
            <a:chOff x="0" y="0"/>
            <a:chExt cx="8131164" cy="8606460"/>
          </a:xfrm>
        </p:grpSpPr>
        <p:pic>
          <p:nvPicPr>
            <p:cNvPr name="Picture 5" id="5"/>
            <p:cNvPicPr>
              <a:picLocks noChangeAspect="true"/>
            </p:cNvPicPr>
            <p:nvPr/>
          </p:nvPicPr>
          <p:blipFill>
            <a:blip r:embed="rId3"/>
            <a:srcRect l="0" t="938" r="0" b="938"/>
            <a:stretch>
              <a:fillRect/>
            </a:stretch>
          </p:blipFill>
          <p:spPr>
            <a:xfrm>
              <a:off x="0" y="0"/>
              <a:ext cx="8131164" cy="8606460"/>
            </a:xfrm>
            <a:prstGeom prst="rect">
              <a:avLst/>
            </a:prstGeom>
          </p:spPr>
        </p:pic>
      </p:grpSp>
      <p:sp>
        <p:nvSpPr>
          <p:cNvPr name="AutoShape 6" id="6"/>
          <p:cNvSpPr/>
          <p:nvPr/>
        </p:nvSpPr>
        <p:spPr>
          <a:xfrm rot="0">
            <a:off x="9479643" y="3468436"/>
            <a:ext cx="7414868" cy="5250491"/>
          </a:xfrm>
          <a:prstGeom prst="rect">
            <a:avLst/>
          </a:prstGeom>
          <a:solidFill>
            <a:srgbClr val="000000"/>
          </a:solidFill>
        </p:spPr>
      </p:sp>
      <p:sp>
        <p:nvSpPr>
          <p:cNvPr name="TextBox 7" id="7"/>
          <p:cNvSpPr txBox="true"/>
          <p:nvPr/>
        </p:nvSpPr>
        <p:spPr>
          <a:xfrm rot="0">
            <a:off x="10849102" y="6709568"/>
            <a:ext cx="4675950" cy="1065530"/>
          </a:xfrm>
          <a:prstGeom prst="rect">
            <a:avLst/>
          </a:prstGeom>
        </p:spPr>
        <p:txBody>
          <a:bodyPr anchor="t" rtlCol="false" tIns="0" lIns="0" bIns="0" rIns="0">
            <a:spAutoFit/>
          </a:bodyPr>
          <a:lstStyle/>
          <a:p>
            <a:pPr marL="323850" indent="-161925" lvl="1">
              <a:lnSpc>
                <a:spcPts val="2100"/>
              </a:lnSpc>
              <a:buFont typeface="Arial"/>
              <a:buChar char="•"/>
            </a:pPr>
            <a:r>
              <a:rPr lang="en-US" sz="1500">
                <a:solidFill>
                  <a:srgbClr val="FFFFFF"/>
                </a:solidFill>
                <a:latin typeface="Garet Book Bold"/>
              </a:rPr>
              <a:t>6.0 G.P.A</a:t>
            </a:r>
          </a:p>
          <a:p>
            <a:pPr marL="323850" indent="-161925" lvl="1">
              <a:lnSpc>
                <a:spcPts val="2100"/>
              </a:lnSpc>
              <a:buFont typeface="Arial"/>
              <a:buChar char="•"/>
            </a:pPr>
            <a:r>
              <a:rPr lang="en-US" sz="1500">
                <a:solidFill>
                  <a:srgbClr val="FFFFFF"/>
                </a:solidFill>
                <a:latin typeface="Garet Book Bold"/>
              </a:rPr>
              <a:t>HOD of Sp</a:t>
            </a:r>
            <a:r>
              <a:rPr lang="en-US" sz="1500">
                <a:solidFill>
                  <a:srgbClr val="FFFFFF"/>
                </a:solidFill>
                <a:latin typeface="Garet Book Bold"/>
              </a:rPr>
              <a:t>orts Comittee</a:t>
            </a:r>
          </a:p>
          <a:p>
            <a:pPr marL="323850" indent="-161925" lvl="1">
              <a:lnSpc>
                <a:spcPts val="2100"/>
              </a:lnSpc>
              <a:buFont typeface="Arial"/>
              <a:buChar char="•"/>
            </a:pPr>
            <a:r>
              <a:rPr lang="en-US" sz="1500">
                <a:solidFill>
                  <a:srgbClr val="FFFFFF"/>
                </a:solidFill>
                <a:latin typeface="Garet Book Bold"/>
              </a:rPr>
              <a:t>College President</a:t>
            </a:r>
          </a:p>
          <a:p>
            <a:pPr algn="l" marL="345439" indent="-172720" lvl="1">
              <a:lnSpc>
                <a:spcPts val="2239"/>
              </a:lnSpc>
              <a:buFont typeface="Arial"/>
              <a:buChar char="•"/>
            </a:pPr>
            <a:r>
              <a:rPr lang="en-US" sz="1599">
                <a:solidFill>
                  <a:srgbClr val="FFFFFF"/>
                </a:solidFill>
                <a:latin typeface="Garet Book Bold"/>
              </a:rPr>
              <a:t>Completed Green Computing Course.</a:t>
            </a:r>
          </a:p>
        </p:txBody>
      </p:sp>
      <p:sp>
        <p:nvSpPr>
          <p:cNvPr name="TextBox 8" id="8"/>
          <p:cNvSpPr txBox="true"/>
          <p:nvPr/>
        </p:nvSpPr>
        <p:spPr>
          <a:xfrm rot="0">
            <a:off x="10199451" y="4279034"/>
            <a:ext cx="5975251" cy="1633682"/>
          </a:xfrm>
          <a:prstGeom prst="rect">
            <a:avLst/>
          </a:prstGeom>
        </p:spPr>
        <p:txBody>
          <a:bodyPr anchor="t" rtlCol="false" tIns="0" lIns="0" bIns="0" rIns="0">
            <a:spAutoFit/>
          </a:bodyPr>
          <a:lstStyle/>
          <a:p>
            <a:pPr algn="ctr">
              <a:lnSpc>
                <a:spcPts val="6554"/>
              </a:lnSpc>
              <a:spcBef>
                <a:spcPct val="0"/>
              </a:spcBef>
            </a:pPr>
            <a:r>
              <a:rPr lang="en-US" sz="4681">
                <a:solidFill>
                  <a:srgbClr val="FFFFFF"/>
                </a:solidFill>
                <a:latin typeface="Bebas Neue Cyrillic"/>
              </a:rPr>
              <a:t>USHA PRAVIN GANDHI COLLEGE OF ARTS, SCIENCE &amp; COMMMERCE</a:t>
            </a:r>
          </a:p>
        </p:txBody>
      </p:sp>
      <p:sp>
        <p:nvSpPr>
          <p:cNvPr name="AutoShape 9" id="9"/>
          <p:cNvSpPr/>
          <p:nvPr/>
        </p:nvSpPr>
        <p:spPr>
          <a:xfrm rot="0">
            <a:off x="12331900" y="6210212"/>
            <a:ext cx="1710354" cy="0"/>
          </a:xfrm>
          <a:prstGeom prst="line">
            <a:avLst/>
          </a:prstGeom>
          <a:ln cap="rnd" w="47625">
            <a:solidFill>
              <a:srgbClr val="FFFFFF"/>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786" r="0" b="7786"/>
            <a:stretch>
              <a:fillRect/>
            </a:stretch>
          </p:blipFill>
          <p:spPr>
            <a:xfrm>
              <a:off x="0" y="0"/>
              <a:ext cx="24384000" cy="13716000"/>
            </a:xfrm>
            <a:prstGeom prst="rect">
              <a:avLst/>
            </a:prstGeom>
          </p:spPr>
        </p:pic>
      </p:grpSp>
      <p:sp>
        <p:nvSpPr>
          <p:cNvPr name="AutoShape 4" id="4"/>
          <p:cNvSpPr/>
          <p:nvPr/>
        </p:nvSpPr>
        <p:spPr>
          <a:xfrm rot="0">
            <a:off x="1028700" y="4732896"/>
            <a:ext cx="16230600" cy="821208"/>
          </a:xfrm>
          <a:prstGeom prst="rect">
            <a:avLst/>
          </a:prstGeom>
          <a:solidFill>
            <a:srgbClr val="000000"/>
          </a:solidFill>
        </p:spPr>
      </p:sp>
      <p:sp>
        <p:nvSpPr>
          <p:cNvPr name="AutoShape 5" id="5"/>
          <p:cNvSpPr/>
          <p:nvPr/>
        </p:nvSpPr>
        <p:spPr>
          <a:xfrm rot="0">
            <a:off x="1028700" y="1413785"/>
            <a:ext cx="16230600" cy="821208"/>
          </a:xfrm>
          <a:prstGeom prst="rect">
            <a:avLst/>
          </a:prstGeom>
          <a:solidFill>
            <a:srgbClr val="EBEBEB"/>
          </a:solidFill>
        </p:spPr>
      </p:sp>
      <p:sp>
        <p:nvSpPr>
          <p:cNvPr name="AutoShape 6" id="6"/>
          <p:cNvSpPr/>
          <p:nvPr/>
        </p:nvSpPr>
        <p:spPr>
          <a:xfrm rot="0">
            <a:off x="1028700" y="6895951"/>
            <a:ext cx="16230600" cy="821208"/>
          </a:xfrm>
          <a:prstGeom prst="rect">
            <a:avLst/>
          </a:prstGeom>
          <a:solidFill>
            <a:srgbClr val="000000"/>
          </a:solidFill>
        </p:spPr>
      </p:sp>
      <p:sp>
        <p:nvSpPr>
          <p:cNvPr name="AutoShape 7" id="7"/>
          <p:cNvSpPr/>
          <p:nvPr/>
        </p:nvSpPr>
        <p:spPr>
          <a:xfrm rot="0">
            <a:off x="1028700" y="3062644"/>
            <a:ext cx="16230600" cy="821208"/>
          </a:xfrm>
          <a:prstGeom prst="rect">
            <a:avLst/>
          </a:prstGeom>
          <a:solidFill>
            <a:srgbClr val="000000"/>
          </a:solidFill>
        </p:spPr>
      </p:sp>
      <p:sp>
        <p:nvSpPr>
          <p:cNvPr name="AutoShape 8" id="8"/>
          <p:cNvSpPr/>
          <p:nvPr/>
        </p:nvSpPr>
        <p:spPr>
          <a:xfrm rot="0">
            <a:off x="1028700" y="8437092"/>
            <a:ext cx="16230600" cy="1241303"/>
          </a:xfrm>
          <a:prstGeom prst="rect">
            <a:avLst/>
          </a:prstGeom>
          <a:solidFill>
            <a:srgbClr val="000000"/>
          </a:solidFill>
        </p:spPr>
      </p:sp>
      <p:sp>
        <p:nvSpPr>
          <p:cNvPr name="TextBox 9" id="9"/>
          <p:cNvSpPr txBox="true"/>
          <p:nvPr/>
        </p:nvSpPr>
        <p:spPr>
          <a:xfrm rot="0">
            <a:off x="5823045" y="1596370"/>
            <a:ext cx="5616137" cy="464928"/>
          </a:xfrm>
          <a:prstGeom prst="rect">
            <a:avLst/>
          </a:prstGeom>
        </p:spPr>
        <p:txBody>
          <a:bodyPr anchor="t" rtlCol="false" tIns="0" lIns="0" bIns="0" rIns="0">
            <a:spAutoFit/>
          </a:bodyPr>
          <a:lstStyle/>
          <a:p>
            <a:pPr algn="ctr">
              <a:lnSpc>
                <a:spcPts val="3774"/>
              </a:lnSpc>
              <a:spcBef>
                <a:spcPct val="0"/>
              </a:spcBef>
            </a:pPr>
            <a:r>
              <a:rPr lang="en-US" spc="1347" sz="2695">
                <a:solidFill>
                  <a:srgbClr val="000000"/>
                </a:solidFill>
                <a:latin typeface="Bebas Neue Bold"/>
              </a:rPr>
              <a:t>CONTACTS</a:t>
            </a:r>
          </a:p>
        </p:txBody>
      </p:sp>
      <p:sp>
        <p:nvSpPr>
          <p:cNvPr name="TextBox 10" id="10"/>
          <p:cNvSpPr txBox="true"/>
          <p:nvPr/>
        </p:nvSpPr>
        <p:spPr>
          <a:xfrm rot="0">
            <a:off x="1028700" y="1563350"/>
            <a:ext cx="5616137" cy="464928"/>
          </a:xfrm>
          <a:prstGeom prst="rect">
            <a:avLst/>
          </a:prstGeom>
        </p:spPr>
        <p:txBody>
          <a:bodyPr anchor="t" rtlCol="false" tIns="0" lIns="0" bIns="0" rIns="0">
            <a:spAutoFit/>
          </a:bodyPr>
          <a:lstStyle/>
          <a:p>
            <a:pPr algn="ctr">
              <a:lnSpc>
                <a:spcPts val="3774"/>
              </a:lnSpc>
              <a:spcBef>
                <a:spcPct val="0"/>
              </a:spcBef>
            </a:pPr>
            <a:r>
              <a:rPr lang="en-US" spc="1347" sz="2695">
                <a:solidFill>
                  <a:srgbClr val="000000"/>
                </a:solidFill>
                <a:latin typeface="Bebas Neue Bold"/>
              </a:rPr>
              <a:t>PORTFOLIO</a:t>
            </a:r>
          </a:p>
        </p:txBody>
      </p:sp>
      <p:sp>
        <p:nvSpPr>
          <p:cNvPr name="TextBox 11" id="11"/>
          <p:cNvSpPr txBox="true"/>
          <p:nvPr/>
        </p:nvSpPr>
        <p:spPr>
          <a:xfrm rot="0">
            <a:off x="11439182" y="1596370"/>
            <a:ext cx="5616137" cy="464928"/>
          </a:xfrm>
          <a:prstGeom prst="rect">
            <a:avLst/>
          </a:prstGeom>
        </p:spPr>
        <p:txBody>
          <a:bodyPr anchor="t" rtlCol="false" tIns="0" lIns="0" bIns="0" rIns="0">
            <a:spAutoFit/>
          </a:bodyPr>
          <a:lstStyle/>
          <a:p>
            <a:pPr algn="ctr">
              <a:lnSpc>
                <a:spcPts val="3774"/>
              </a:lnSpc>
              <a:spcBef>
                <a:spcPct val="0"/>
              </a:spcBef>
            </a:pPr>
            <a:r>
              <a:rPr lang="en-US" spc="1347" sz="2695">
                <a:solidFill>
                  <a:srgbClr val="000000"/>
                </a:solidFill>
                <a:latin typeface="Bebas Neue Bold"/>
              </a:rPr>
              <a:t>SANJANA SALIAN</a:t>
            </a:r>
          </a:p>
        </p:txBody>
      </p:sp>
      <p:sp>
        <p:nvSpPr>
          <p:cNvPr name="TextBox 12" id="12"/>
          <p:cNvSpPr txBox="true"/>
          <p:nvPr/>
        </p:nvSpPr>
        <p:spPr>
          <a:xfrm rot="0">
            <a:off x="1028700" y="3245229"/>
            <a:ext cx="5616137" cy="398888"/>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Bebas Neue Bold"/>
              </a:rPr>
              <a:t>E-MAIL ID: </a:t>
            </a:r>
          </a:p>
        </p:txBody>
      </p:sp>
      <p:sp>
        <p:nvSpPr>
          <p:cNvPr name="TextBox 13" id="13"/>
          <p:cNvSpPr txBox="true"/>
          <p:nvPr/>
        </p:nvSpPr>
        <p:spPr>
          <a:xfrm rot="0">
            <a:off x="1028700" y="4915481"/>
            <a:ext cx="5616137" cy="398888"/>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Bebas Neue Bold"/>
              </a:rPr>
              <a:t>CONTACT NUMBER:</a:t>
            </a:r>
          </a:p>
        </p:txBody>
      </p:sp>
      <p:sp>
        <p:nvSpPr>
          <p:cNvPr name="TextBox 14" id="14"/>
          <p:cNvSpPr txBox="true"/>
          <p:nvPr/>
        </p:nvSpPr>
        <p:spPr>
          <a:xfrm rot="0">
            <a:off x="1028700" y="7078536"/>
            <a:ext cx="5616137" cy="398888"/>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Bebas Neue Bold"/>
              </a:rPr>
              <a:t>GITHUB:</a:t>
            </a:r>
          </a:p>
        </p:txBody>
      </p:sp>
      <p:sp>
        <p:nvSpPr>
          <p:cNvPr name="TextBox 15" id="15"/>
          <p:cNvSpPr txBox="true"/>
          <p:nvPr/>
        </p:nvSpPr>
        <p:spPr>
          <a:xfrm rot="0">
            <a:off x="1028700" y="8619677"/>
            <a:ext cx="5616137" cy="398888"/>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Bebas Neue Bold"/>
              </a:rPr>
              <a:t>LINKEDIN:</a:t>
            </a:r>
          </a:p>
        </p:txBody>
      </p:sp>
      <p:sp>
        <p:nvSpPr>
          <p:cNvPr name="TextBox 16" id="16"/>
          <p:cNvSpPr txBox="true"/>
          <p:nvPr/>
        </p:nvSpPr>
        <p:spPr>
          <a:xfrm rot="0">
            <a:off x="6054989" y="3254754"/>
            <a:ext cx="10447232" cy="389363"/>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Garet Book Bold"/>
              </a:rPr>
              <a:t>sanjanasalian1210@gmail.com</a:t>
            </a:r>
          </a:p>
        </p:txBody>
      </p:sp>
      <p:sp>
        <p:nvSpPr>
          <p:cNvPr name="TextBox 17" id="17"/>
          <p:cNvSpPr txBox="true"/>
          <p:nvPr/>
        </p:nvSpPr>
        <p:spPr>
          <a:xfrm rot="0">
            <a:off x="6215566" y="4925006"/>
            <a:ext cx="10447232" cy="389363"/>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Garet Book Bold"/>
              </a:rPr>
              <a:t>8850542251</a:t>
            </a:r>
          </a:p>
        </p:txBody>
      </p:sp>
      <p:sp>
        <p:nvSpPr>
          <p:cNvPr name="TextBox 18" id="18"/>
          <p:cNvSpPr txBox="true"/>
          <p:nvPr/>
        </p:nvSpPr>
        <p:spPr>
          <a:xfrm rot="0">
            <a:off x="6215566" y="7088061"/>
            <a:ext cx="10447232" cy="389363"/>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Garet Book Bold"/>
              </a:rPr>
              <a:t>https://github.com/Breezy0</a:t>
            </a:r>
          </a:p>
        </p:txBody>
      </p:sp>
      <p:sp>
        <p:nvSpPr>
          <p:cNvPr name="TextBox 19" id="19"/>
          <p:cNvSpPr txBox="true"/>
          <p:nvPr/>
        </p:nvSpPr>
        <p:spPr>
          <a:xfrm rot="0">
            <a:off x="4255122" y="8629202"/>
            <a:ext cx="12800198" cy="789413"/>
          </a:xfrm>
          <a:prstGeom prst="rect">
            <a:avLst/>
          </a:prstGeom>
        </p:spPr>
        <p:txBody>
          <a:bodyPr anchor="t" rtlCol="false" tIns="0" lIns="0" bIns="0" rIns="0">
            <a:spAutoFit/>
          </a:bodyPr>
          <a:lstStyle/>
          <a:p>
            <a:pPr algn="ctr">
              <a:lnSpc>
                <a:spcPts val="3214"/>
              </a:lnSpc>
              <a:spcBef>
                <a:spcPct val="0"/>
              </a:spcBef>
            </a:pPr>
            <a:r>
              <a:rPr lang="en-US" spc="1147" sz="2295">
                <a:solidFill>
                  <a:srgbClr val="FFFFFF"/>
                </a:solidFill>
                <a:latin typeface="Garet Book"/>
              </a:rPr>
              <a:t>https://www.linkedin.com/in/sanjana-salian-393617209/</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880149" y="222253"/>
            <a:ext cx="8122625" cy="9842494"/>
            <a:chOff x="0" y="0"/>
            <a:chExt cx="10830167" cy="13123325"/>
          </a:xfrm>
        </p:grpSpPr>
        <p:pic>
          <p:nvPicPr>
            <p:cNvPr name="Picture 3" id="3"/>
            <p:cNvPicPr>
              <a:picLocks noChangeAspect="true"/>
            </p:cNvPicPr>
            <p:nvPr/>
          </p:nvPicPr>
          <p:blipFill>
            <a:blip r:embed="rId2"/>
            <a:srcRect l="0" t="15919" r="0" b="15919"/>
            <a:stretch>
              <a:fillRect/>
            </a:stretch>
          </p:blipFill>
          <p:spPr>
            <a:xfrm>
              <a:off x="0" y="0"/>
              <a:ext cx="10830167" cy="13123325"/>
            </a:xfrm>
            <a:prstGeom prst="rect">
              <a:avLst/>
            </a:prstGeom>
          </p:spPr>
        </p:pic>
      </p:grpSp>
      <p:sp>
        <p:nvSpPr>
          <p:cNvPr name="TextBox 4" id="4"/>
          <p:cNvSpPr txBox="true"/>
          <p:nvPr/>
        </p:nvSpPr>
        <p:spPr>
          <a:xfrm rot="0">
            <a:off x="1669767" y="1855926"/>
            <a:ext cx="5835198" cy="1846153"/>
          </a:xfrm>
          <a:prstGeom prst="rect">
            <a:avLst/>
          </a:prstGeom>
        </p:spPr>
        <p:txBody>
          <a:bodyPr anchor="t" rtlCol="false" tIns="0" lIns="0" bIns="0" rIns="0">
            <a:spAutoFit/>
          </a:bodyPr>
          <a:lstStyle/>
          <a:p>
            <a:pPr algn="ctr">
              <a:lnSpc>
                <a:spcPts val="15192"/>
              </a:lnSpc>
              <a:spcBef>
                <a:spcPct val="0"/>
              </a:spcBef>
            </a:pPr>
            <a:r>
              <a:rPr lang="en-US" sz="10852">
                <a:solidFill>
                  <a:srgbClr val="000000"/>
                </a:solidFill>
                <a:latin typeface="Brittany Bold"/>
              </a:rPr>
              <a:t>Sanjana</a:t>
            </a:r>
          </a:p>
        </p:txBody>
      </p:sp>
      <p:sp>
        <p:nvSpPr>
          <p:cNvPr name="TextBox 5" id="5"/>
          <p:cNvSpPr txBox="true"/>
          <p:nvPr/>
        </p:nvSpPr>
        <p:spPr>
          <a:xfrm rot="0">
            <a:off x="2630779" y="3697645"/>
            <a:ext cx="3913174" cy="1846153"/>
          </a:xfrm>
          <a:prstGeom prst="rect">
            <a:avLst/>
          </a:prstGeom>
        </p:spPr>
        <p:txBody>
          <a:bodyPr anchor="t" rtlCol="false" tIns="0" lIns="0" bIns="0" rIns="0">
            <a:spAutoFit/>
          </a:bodyPr>
          <a:lstStyle/>
          <a:p>
            <a:pPr algn="ctr">
              <a:lnSpc>
                <a:spcPts val="15192"/>
              </a:lnSpc>
              <a:spcBef>
                <a:spcPct val="0"/>
              </a:spcBef>
            </a:pPr>
            <a:r>
              <a:rPr lang="en-US" sz="10852">
                <a:solidFill>
                  <a:srgbClr val="000000"/>
                </a:solidFill>
                <a:latin typeface="Brittany Bold"/>
              </a:rPr>
              <a:t>Salian</a:t>
            </a:r>
          </a:p>
        </p:txBody>
      </p:sp>
      <p:sp>
        <p:nvSpPr>
          <p:cNvPr name="TextBox 6" id="6"/>
          <p:cNvSpPr txBox="true"/>
          <p:nvPr/>
        </p:nvSpPr>
        <p:spPr>
          <a:xfrm rot="0">
            <a:off x="2023671" y="6353257"/>
            <a:ext cx="5481293" cy="1847850"/>
          </a:xfrm>
          <a:prstGeom prst="rect">
            <a:avLst/>
          </a:prstGeom>
        </p:spPr>
        <p:txBody>
          <a:bodyPr anchor="t" rtlCol="false" tIns="0" lIns="0" bIns="0" rIns="0">
            <a:spAutoFit/>
          </a:bodyPr>
          <a:lstStyle/>
          <a:p>
            <a:pPr algn="ctr">
              <a:lnSpc>
                <a:spcPts val="2099"/>
              </a:lnSpc>
              <a:spcBef>
                <a:spcPct val="0"/>
              </a:spcBef>
            </a:pPr>
            <a:r>
              <a:rPr lang="en-US" sz="1499">
                <a:solidFill>
                  <a:srgbClr val="000000"/>
                </a:solidFill>
                <a:latin typeface="Garet Book Bold"/>
              </a:rPr>
              <a:t> Welcome to my personal profile. I am a Full Stack Java Developer with a passion for web development and coffee! Ever Since I was a little kid, I loved understanding how things actually worked like the internal process of how everything worked. Learning how to program has given me a huge spectrum of understanding about how things work.</a:t>
            </a:r>
          </a:p>
        </p:txBody>
      </p:sp>
      <p:sp>
        <p:nvSpPr>
          <p:cNvPr name="TextBox 7" id="7"/>
          <p:cNvSpPr txBox="true"/>
          <p:nvPr/>
        </p:nvSpPr>
        <p:spPr>
          <a:xfrm rot="-5400000">
            <a:off x="13788190" y="4873445"/>
            <a:ext cx="7746747" cy="398799"/>
          </a:xfrm>
          <a:prstGeom prst="rect">
            <a:avLst/>
          </a:prstGeom>
        </p:spPr>
        <p:txBody>
          <a:bodyPr anchor="t" rtlCol="false" tIns="0" lIns="0" bIns="0" rIns="0">
            <a:spAutoFit/>
          </a:bodyPr>
          <a:lstStyle/>
          <a:p>
            <a:pPr>
              <a:lnSpc>
                <a:spcPts val="3214"/>
              </a:lnSpc>
              <a:spcBef>
                <a:spcPct val="0"/>
              </a:spcBef>
            </a:pPr>
            <a:r>
              <a:rPr lang="en-US" spc="344" sz="2295">
                <a:solidFill>
                  <a:srgbClr val="000000"/>
                </a:solidFill>
                <a:latin typeface="Bebas Neue Bold"/>
              </a:rPr>
              <a:t>PORTOFOLIO</a:t>
            </a:r>
          </a:p>
        </p:txBody>
      </p:sp>
      <p:sp>
        <p:nvSpPr>
          <p:cNvPr name="TextBox 8" id="8"/>
          <p:cNvSpPr txBox="true"/>
          <p:nvPr/>
        </p:nvSpPr>
        <p:spPr>
          <a:xfrm rot="-5400000">
            <a:off x="15799046" y="2123496"/>
            <a:ext cx="3725035" cy="398799"/>
          </a:xfrm>
          <a:prstGeom prst="rect">
            <a:avLst/>
          </a:prstGeom>
        </p:spPr>
        <p:txBody>
          <a:bodyPr anchor="t" rtlCol="false" tIns="0" lIns="0" bIns="0" rIns="0">
            <a:spAutoFit/>
          </a:bodyPr>
          <a:lstStyle/>
          <a:p>
            <a:pPr algn="r">
              <a:lnSpc>
                <a:spcPts val="3214"/>
              </a:lnSpc>
              <a:spcBef>
                <a:spcPct val="0"/>
              </a:spcBef>
            </a:pPr>
          </a:p>
        </p:txBody>
      </p:sp>
      <p:sp>
        <p:nvSpPr>
          <p:cNvPr name="TextBox 9" id="9"/>
          <p:cNvSpPr txBox="true"/>
          <p:nvPr/>
        </p:nvSpPr>
        <p:spPr>
          <a:xfrm rot="0">
            <a:off x="1028700" y="800779"/>
            <a:ext cx="4816472" cy="398692"/>
          </a:xfrm>
          <a:prstGeom prst="rect">
            <a:avLst/>
          </a:prstGeom>
        </p:spPr>
        <p:txBody>
          <a:bodyPr anchor="t" rtlCol="false" tIns="0" lIns="0" bIns="0" rIns="0">
            <a:spAutoFit/>
          </a:bodyPr>
          <a:lstStyle/>
          <a:p>
            <a:pPr>
              <a:lnSpc>
                <a:spcPts val="3220"/>
              </a:lnSpc>
              <a:spcBef>
                <a:spcPct val="0"/>
              </a:spcBef>
            </a:pPr>
            <a:r>
              <a:rPr lang="en-US" sz="2300">
                <a:solidFill>
                  <a:srgbClr val="000000"/>
                </a:solidFill>
                <a:latin typeface="Bebas Neue Bold"/>
              </a:rPr>
              <a:t>ABOUT 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930" t="15438" r="0" b="5140"/>
          <a:stretch>
            <a:fillRect/>
          </a:stretch>
        </p:blipFill>
        <p:spPr>
          <a:xfrm>
            <a:off x="0" y="0"/>
            <a:ext cx="18288000" cy="10287000"/>
          </a:xfrm>
          <a:prstGeom prst="rect">
            <a:avLst/>
          </a:prstGeom>
        </p:spPr>
      </p:pic>
      <p:sp>
        <p:nvSpPr>
          <p:cNvPr name="AutoShape 3" id="3"/>
          <p:cNvSpPr/>
          <p:nvPr/>
        </p:nvSpPr>
        <p:spPr>
          <a:xfrm rot="0">
            <a:off x="1028700" y="4732896"/>
            <a:ext cx="16230600" cy="821208"/>
          </a:xfrm>
          <a:prstGeom prst="rect">
            <a:avLst/>
          </a:prstGeom>
          <a:solidFill>
            <a:srgbClr val="EBEBEB"/>
          </a:solidFill>
        </p:spPr>
      </p:sp>
      <p:sp>
        <p:nvSpPr>
          <p:cNvPr name="TextBox 4" id="4"/>
          <p:cNvSpPr txBox="true"/>
          <p:nvPr/>
        </p:nvSpPr>
        <p:spPr>
          <a:xfrm rot="0">
            <a:off x="6440727" y="4750554"/>
            <a:ext cx="5406546" cy="690641"/>
          </a:xfrm>
          <a:prstGeom prst="rect">
            <a:avLst/>
          </a:prstGeom>
        </p:spPr>
        <p:txBody>
          <a:bodyPr anchor="t" rtlCol="false" tIns="0" lIns="0" bIns="0" rIns="0">
            <a:spAutoFit/>
          </a:bodyPr>
          <a:lstStyle/>
          <a:p>
            <a:pPr algn="ctr">
              <a:lnSpc>
                <a:spcPts val="5508"/>
              </a:lnSpc>
              <a:spcBef>
                <a:spcPct val="0"/>
              </a:spcBef>
            </a:pPr>
            <a:r>
              <a:rPr lang="en-US" sz="3934">
                <a:solidFill>
                  <a:srgbClr val="000000"/>
                </a:solidFill>
                <a:latin typeface="Bebas Neue Bold"/>
              </a:rPr>
              <a:t>Projects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18288000" cy="7643443"/>
          </a:xfrm>
          <a:prstGeom prst="rect">
            <a:avLst/>
          </a:prstGeom>
          <a:solidFill>
            <a:srgbClr val="000000"/>
          </a:solidFill>
        </p:spPr>
      </p:sp>
      <p:grpSp>
        <p:nvGrpSpPr>
          <p:cNvPr name="Group 3" id="3"/>
          <p:cNvGrpSpPr/>
          <p:nvPr/>
        </p:nvGrpSpPr>
        <p:grpSpPr>
          <a:xfrm rot="0">
            <a:off x="2033049" y="1028700"/>
            <a:ext cx="13586499" cy="8374475"/>
            <a:chOff x="0" y="0"/>
            <a:chExt cx="18115332" cy="11165966"/>
          </a:xfrm>
        </p:grpSpPr>
        <p:pic>
          <p:nvPicPr>
            <p:cNvPr name="Picture 4" id="4"/>
            <p:cNvPicPr>
              <a:picLocks noChangeAspect="true"/>
            </p:cNvPicPr>
            <p:nvPr/>
          </p:nvPicPr>
          <p:blipFill>
            <a:blip r:embed="rId2"/>
            <a:srcRect l="5384" t="0" r="5384" b="0"/>
            <a:stretch>
              <a:fillRect/>
            </a:stretch>
          </p:blipFill>
          <p:spPr>
            <a:xfrm>
              <a:off x="0" y="0"/>
              <a:ext cx="18115332" cy="11165966"/>
            </a:xfrm>
            <a:prstGeom prst="rect">
              <a:avLst/>
            </a:prstGeom>
          </p:spPr>
        </p:pic>
      </p:grpSp>
      <p:sp>
        <p:nvSpPr>
          <p:cNvPr name="TextBox 5" id="5"/>
          <p:cNvSpPr txBox="true"/>
          <p:nvPr/>
        </p:nvSpPr>
        <p:spPr>
          <a:xfrm rot="0">
            <a:off x="4597944" y="4000337"/>
            <a:ext cx="9628886" cy="1544081"/>
          </a:xfrm>
          <a:prstGeom prst="rect">
            <a:avLst/>
          </a:prstGeom>
        </p:spPr>
        <p:txBody>
          <a:bodyPr anchor="t" rtlCol="false" tIns="0" lIns="0" bIns="0" rIns="0">
            <a:spAutoFit/>
          </a:bodyPr>
          <a:lstStyle/>
          <a:p>
            <a:pPr algn="ctr">
              <a:lnSpc>
                <a:spcPts val="4145"/>
              </a:lnSpc>
              <a:spcBef>
                <a:spcPct val="0"/>
              </a:spcBef>
            </a:pPr>
            <a:r>
              <a:rPr lang="en-US" sz="2960">
                <a:solidFill>
                  <a:srgbClr val="000000"/>
                </a:solidFill>
                <a:latin typeface="Garet Book Bold"/>
              </a:rPr>
              <a:t> An embedded system wherein all the purchased product of the customer is calculated using RFID technology in Iot.</a:t>
            </a:r>
          </a:p>
        </p:txBody>
      </p:sp>
      <p:sp>
        <p:nvSpPr>
          <p:cNvPr name="TextBox 6" id="6"/>
          <p:cNvSpPr txBox="true"/>
          <p:nvPr/>
        </p:nvSpPr>
        <p:spPr>
          <a:xfrm rot="0">
            <a:off x="2910669" y="8713598"/>
            <a:ext cx="13003436" cy="975105"/>
          </a:xfrm>
          <a:prstGeom prst="rect">
            <a:avLst/>
          </a:prstGeom>
        </p:spPr>
        <p:txBody>
          <a:bodyPr anchor="t" rtlCol="false" tIns="0" lIns="0" bIns="0" rIns="0">
            <a:spAutoFit/>
          </a:bodyPr>
          <a:lstStyle/>
          <a:p>
            <a:pPr algn="ctr">
              <a:lnSpc>
                <a:spcPts val="7949"/>
              </a:lnSpc>
              <a:spcBef>
                <a:spcPct val="0"/>
              </a:spcBef>
            </a:pPr>
            <a:r>
              <a:rPr lang="en-US" sz="5678">
                <a:solidFill>
                  <a:srgbClr val="000000"/>
                </a:solidFill>
                <a:latin typeface="Bebas Neue Cyrillic"/>
              </a:rPr>
              <a:t>Using iot created a rfid based shopping cart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9715169" cy="7103503"/>
            <a:chOff x="0" y="0"/>
            <a:chExt cx="12953559" cy="9471338"/>
          </a:xfrm>
        </p:grpSpPr>
        <p:pic>
          <p:nvPicPr>
            <p:cNvPr name="Picture 3" id="3"/>
            <p:cNvPicPr>
              <a:picLocks noChangeAspect="true"/>
            </p:cNvPicPr>
            <p:nvPr/>
          </p:nvPicPr>
          <p:blipFill>
            <a:blip r:embed="rId2"/>
            <a:srcRect l="4525" t="0" r="4525" b="0"/>
            <a:stretch>
              <a:fillRect/>
            </a:stretch>
          </p:blipFill>
          <p:spPr>
            <a:xfrm>
              <a:off x="0" y="0"/>
              <a:ext cx="12953559" cy="9471338"/>
            </a:xfrm>
            <a:prstGeom prst="rect">
              <a:avLst/>
            </a:prstGeom>
          </p:spPr>
        </p:pic>
      </p:grpSp>
      <p:sp>
        <p:nvSpPr>
          <p:cNvPr name="AutoShape 4" id="4"/>
          <p:cNvSpPr/>
          <p:nvPr/>
        </p:nvSpPr>
        <p:spPr>
          <a:xfrm rot="0">
            <a:off x="8396829" y="4350255"/>
            <a:ext cx="8862471" cy="4908045"/>
          </a:xfrm>
          <a:prstGeom prst="rect">
            <a:avLst/>
          </a:prstGeom>
          <a:solidFill>
            <a:srgbClr val="000000"/>
          </a:solidFill>
        </p:spPr>
      </p:sp>
      <p:sp>
        <p:nvSpPr>
          <p:cNvPr name="TextBox 5" id="5"/>
          <p:cNvSpPr txBox="true"/>
          <p:nvPr/>
        </p:nvSpPr>
        <p:spPr>
          <a:xfrm rot="0">
            <a:off x="12195558" y="933450"/>
            <a:ext cx="5073267" cy="805007"/>
          </a:xfrm>
          <a:prstGeom prst="rect">
            <a:avLst/>
          </a:prstGeom>
        </p:spPr>
        <p:txBody>
          <a:bodyPr anchor="t" rtlCol="false" tIns="0" lIns="0" bIns="0" rIns="0">
            <a:spAutoFit/>
          </a:bodyPr>
          <a:lstStyle/>
          <a:p>
            <a:pPr algn="r">
              <a:lnSpc>
                <a:spcPts val="6554"/>
              </a:lnSpc>
              <a:spcBef>
                <a:spcPct val="0"/>
              </a:spcBef>
            </a:pPr>
            <a:r>
              <a:rPr lang="en-US" sz="4681">
                <a:solidFill>
                  <a:srgbClr val="000000"/>
                </a:solidFill>
                <a:latin typeface="Bebas Neue Cyrillic"/>
              </a:rPr>
              <a:t>My Dream Car</a:t>
            </a:r>
          </a:p>
        </p:txBody>
      </p:sp>
      <p:sp>
        <p:nvSpPr>
          <p:cNvPr name="TextBox 6" id="6"/>
          <p:cNvSpPr txBox="true"/>
          <p:nvPr/>
        </p:nvSpPr>
        <p:spPr>
          <a:xfrm rot="0">
            <a:off x="9048596" y="5105400"/>
            <a:ext cx="7716024" cy="3647137"/>
          </a:xfrm>
          <a:prstGeom prst="rect">
            <a:avLst/>
          </a:prstGeom>
        </p:spPr>
        <p:txBody>
          <a:bodyPr anchor="t" rtlCol="false" tIns="0" lIns="0" bIns="0" rIns="0">
            <a:spAutoFit/>
          </a:bodyPr>
          <a:lstStyle/>
          <a:p>
            <a:pPr algn="ctr">
              <a:lnSpc>
                <a:spcPts val="2882"/>
              </a:lnSpc>
              <a:spcBef>
                <a:spcPct val="0"/>
              </a:spcBef>
            </a:pPr>
            <a:r>
              <a:rPr lang="en-US" sz="2059">
                <a:solidFill>
                  <a:srgbClr val="FFFFFF"/>
                </a:solidFill>
                <a:latin typeface="Garet Book Bold"/>
              </a:rPr>
              <a:t>Its website and app carry rich automotive content such as expert reviews, detailed specs and prices, comparisons as well as videos and pictures of all car brands and models available in India. Our vision is to construct a complete ecosystem for consumers and car manufacturers, dealers and related businesses such that consumers have easy and complete access to not only buying and selling cars, but also manage their entire ownership experience, be it accessories, tyres, batteries, insurance or roadside assistance.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18288000" cy="7643443"/>
          </a:xfrm>
          <a:prstGeom prst="rect">
            <a:avLst/>
          </a:prstGeom>
          <a:solidFill>
            <a:srgbClr val="000000"/>
          </a:solidFill>
        </p:spPr>
      </p:sp>
      <p:pic>
        <p:nvPicPr>
          <p:cNvPr name="Picture 3" id="3"/>
          <p:cNvPicPr>
            <a:picLocks noChangeAspect="true"/>
          </p:cNvPicPr>
          <p:nvPr/>
        </p:nvPicPr>
        <p:blipFill>
          <a:blip r:embed="rId2"/>
          <a:srcRect l="0" t="0" r="0" b="1053"/>
          <a:stretch>
            <a:fillRect/>
          </a:stretch>
        </p:blipFill>
        <p:spPr>
          <a:xfrm flipH="false" flipV="false" rot="0">
            <a:off x="1028700" y="838041"/>
            <a:ext cx="7002387" cy="5967362"/>
          </a:xfrm>
          <a:prstGeom prst="rect">
            <a:avLst/>
          </a:prstGeom>
        </p:spPr>
      </p:pic>
      <p:sp>
        <p:nvSpPr>
          <p:cNvPr name="TextBox 4" id="4"/>
          <p:cNvSpPr txBox="true"/>
          <p:nvPr/>
        </p:nvSpPr>
        <p:spPr>
          <a:xfrm rot="0">
            <a:off x="9144000" y="2590372"/>
            <a:ext cx="7376527" cy="1745051"/>
          </a:xfrm>
          <a:prstGeom prst="rect">
            <a:avLst/>
          </a:prstGeom>
        </p:spPr>
        <p:txBody>
          <a:bodyPr anchor="t" rtlCol="false" tIns="0" lIns="0" bIns="0" rIns="0">
            <a:spAutoFit/>
          </a:bodyPr>
          <a:lstStyle/>
          <a:p>
            <a:pPr algn="ctr">
              <a:lnSpc>
                <a:spcPts val="4625"/>
              </a:lnSpc>
              <a:spcBef>
                <a:spcPct val="0"/>
              </a:spcBef>
            </a:pPr>
            <a:r>
              <a:rPr lang="en-US" sz="3303">
                <a:solidFill>
                  <a:srgbClr val="FFFFFF"/>
                </a:solidFill>
                <a:latin typeface="Garet Book Bold"/>
              </a:rPr>
              <a:t>A facile dance academy website built using HTML, CSS, JAVASCRIPT &amp; PHP.</a:t>
            </a:r>
          </a:p>
        </p:txBody>
      </p:sp>
      <p:sp>
        <p:nvSpPr>
          <p:cNvPr name="TextBox 5" id="5"/>
          <p:cNvSpPr txBox="true"/>
          <p:nvPr/>
        </p:nvSpPr>
        <p:spPr>
          <a:xfrm rot="0">
            <a:off x="6607366" y="8808216"/>
            <a:ext cx="5073267" cy="805007"/>
          </a:xfrm>
          <a:prstGeom prst="rect">
            <a:avLst/>
          </a:prstGeom>
        </p:spPr>
        <p:txBody>
          <a:bodyPr anchor="t" rtlCol="false" tIns="0" lIns="0" bIns="0" rIns="0">
            <a:spAutoFit/>
          </a:bodyPr>
          <a:lstStyle/>
          <a:p>
            <a:pPr algn="ctr">
              <a:lnSpc>
                <a:spcPts val="6554"/>
              </a:lnSpc>
              <a:spcBef>
                <a:spcPct val="0"/>
              </a:spcBef>
            </a:pPr>
            <a:r>
              <a:rPr lang="en-US" sz="4681">
                <a:solidFill>
                  <a:srgbClr val="000000"/>
                </a:solidFill>
                <a:latin typeface="Bebas Neue Cyrillic"/>
              </a:rPr>
              <a:t>DaNCE ACADEMY WEBSITE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AutoShape 3" id="3"/>
          <p:cNvSpPr/>
          <p:nvPr/>
        </p:nvSpPr>
        <p:spPr>
          <a:xfrm rot="0">
            <a:off x="1028700" y="5059005"/>
            <a:ext cx="16230600" cy="642964"/>
          </a:xfrm>
          <a:prstGeom prst="rect">
            <a:avLst/>
          </a:prstGeom>
          <a:solidFill>
            <a:srgbClr val="EBEBEB"/>
          </a:solidFill>
        </p:spPr>
      </p:sp>
      <p:sp>
        <p:nvSpPr>
          <p:cNvPr name="TextBox 4" id="4"/>
          <p:cNvSpPr txBox="true"/>
          <p:nvPr/>
        </p:nvSpPr>
        <p:spPr>
          <a:xfrm rot="0">
            <a:off x="6440727" y="4987542"/>
            <a:ext cx="5406546" cy="690641"/>
          </a:xfrm>
          <a:prstGeom prst="rect">
            <a:avLst/>
          </a:prstGeom>
        </p:spPr>
        <p:txBody>
          <a:bodyPr anchor="t" rtlCol="false" tIns="0" lIns="0" bIns="0" rIns="0">
            <a:spAutoFit/>
          </a:bodyPr>
          <a:lstStyle/>
          <a:p>
            <a:pPr algn="ctr">
              <a:lnSpc>
                <a:spcPts val="5508"/>
              </a:lnSpc>
              <a:spcBef>
                <a:spcPct val="0"/>
              </a:spcBef>
            </a:pPr>
            <a:r>
              <a:rPr lang="en-US" sz="3934">
                <a:solidFill>
                  <a:srgbClr val="000000"/>
                </a:solidFill>
                <a:latin typeface="Bebas Neue Bold"/>
              </a:rPr>
              <a:t>EXPERIENCE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450261" y="1605053"/>
            <a:ext cx="2055200" cy="3231231"/>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989707" y="1605053"/>
            <a:ext cx="2308587" cy="3255699"/>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3966577" y="1629521"/>
            <a:ext cx="2308587" cy="3255699"/>
          </a:xfrm>
          <a:prstGeom prst="rect">
            <a:avLst/>
          </a:prstGeom>
        </p:spPr>
      </p:pic>
      <p:pic>
        <p:nvPicPr>
          <p:cNvPr name="Picture 5" id="5"/>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226900" y="5960374"/>
            <a:ext cx="2946300" cy="2946300"/>
          </a:xfrm>
          <a:prstGeom prst="rect">
            <a:avLst/>
          </a:prstGeom>
        </p:spPr>
      </p:pic>
      <p:pic>
        <p:nvPicPr>
          <p:cNvPr name="Picture 6" id="6"/>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4837390" y="5608747"/>
            <a:ext cx="3649553" cy="3649553"/>
          </a:xfrm>
          <a:prstGeom prst="rect">
            <a:avLst/>
          </a:prstGeom>
        </p:spPr>
      </p:pic>
      <p:sp>
        <p:nvSpPr>
          <p:cNvPr name="TextBox 7" id="7"/>
          <p:cNvSpPr txBox="true"/>
          <p:nvPr/>
        </p:nvSpPr>
        <p:spPr>
          <a:xfrm rot="0">
            <a:off x="1885708" y="4945352"/>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JAVA: 5 years</a:t>
            </a:r>
          </a:p>
        </p:txBody>
      </p:sp>
      <p:sp>
        <p:nvSpPr>
          <p:cNvPr name="TextBox 8" id="8"/>
          <p:cNvSpPr txBox="true"/>
          <p:nvPr/>
        </p:nvSpPr>
        <p:spPr>
          <a:xfrm rot="0">
            <a:off x="7551847" y="4945352"/>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HTML: 9 years</a:t>
            </a:r>
          </a:p>
        </p:txBody>
      </p:sp>
      <p:sp>
        <p:nvSpPr>
          <p:cNvPr name="TextBox 9" id="9"/>
          <p:cNvSpPr txBox="true"/>
          <p:nvPr/>
        </p:nvSpPr>
        <p:spPr>
          <a:xfrm rot="0">
            <a:off x="11226900" y="9524990"/>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JAVASCRIPT : 9 years</a:t>
            </a:r>
          </a:p>
        </p:txBody>
      </p:sp>
      <p:sp>
        <p:nvSpPr>
          <p:cNvPr name="TextBox 10" id="10"/>
          <p:cNvSpPr txBox="true"/>
          <p:nvPr/>
        </p:nvSpPr>
        <p:spPr>
          <a:xfrm rot="0">
            <a:off x="13528718" y="4963651"/>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CSS: 9 years</a:t>
            </a:r>
          </a:p>
        </p:txBody>
      </p:sp>
      <p:sp>
        <p:nvSpPr>
          <p:cNvPr name="TextBox 11" id="11"/>
          <p:cNvSpPr txBox="true"/>
          <p:nvPr/>
        </p:nvSpPr>
        <p:spPr>
          <a:xfrm rot="0">
            <a:off x="5070013" y="9524990"/>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BOOTSTRAP: 2 months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496468" y="6862687"/>
            <a:ext cx="5880208" cy="1646458"/>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724966" y="1273971"/>
            <a:ext cx="3273555" cy="3255699"/>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868618" y="1273971"/>
            <a:ext cx="3255699" cy="3255699"/>
          </a:xfrm>
          <a:prstGeom prst="rect">
            <a:avLst/>
          </a:prstGeom>
        </p:spPr>
      </p:pic>
      <p:pic>
        <p:nvPicPr>
          <p:cNvPr name="Picture 5" id="5"/>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2396369" y="6659372"/>
            <a:ext cx="5964295" cy="2082081"/>
          </a:xfrm>
          <a:prstGeom prst="rect">
            <a:avLst/>
          </a:prstGeom>
        </p:spPr>
      </p:pic>
      <p:pic>
        <p:nvPicPr>
          <p:cNvPr name="Picture 6" id="6"/>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3938249" y="1273971"/>
            <a:ext cx="2876854" cy="3255699"/>
          </a:xfrm>
          <a:prstGeom prst="rect">
            <a:avLst/>
          </a:prstGeom>
        </p:spPr>
      </p:pic>
      <p:sp>
        <p:nvSpPr>
          <p:cNvPr name="TextBox 7" id="7"/>
          <p:cNvSpPr txBox="true"/>
          <p:nvPr/>
        </p:nvSpPr>
        <p:spPr>
          <a:xfrm rot="0">
            <a:off x="1724966" y="4813127"/>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PYTHON : 4 years</a:t>
            </a:r>
          </a:p>
        </p:txBody>
      </p:sp>
      <p:sp>
        <p:nvSpPr>
          <p:cNvPr name="TextBox 8" id="8"/>
          <p:cNvSpPr txBox="true"/>
          <p:nvPr/>
        </p:nvSpPr>
        <p:spPr>
          <a:xfrm rot="0">
            <a:off x="7904315" y="4794828"/>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SQL : 5 years</a:t>
            </a:r>
          </a:p>
        </p:txBody>
      </p:sp>
      <p:sp>
        <p:nvSpPr>
          <p:cNvPr name="TextBox 9" id="9"/>
          <p:cNvSpPr txBox="true"/>
          <p:nvPr/>
        </p:nvSpPr>
        <p:spPr>
          <a:xfrm rot="0">
            <a:off x="11393210" y="9524990"/>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NODE : 3 months</a:t>
            </a:r>
          </a:p>
        </p:txBody>
      </p:sp>
      <p:sp>
        <p:nvSpPr>
          <p:cNvPr name="TextBox 10" id="10"/>
          <p:cNvSpPr txBox="true"/>
          <p:nvPr/>
        </p:nvSpPr>
        <p:spPr>
          <a:xfrm rot="0">
            <a:off x="13938249" y="4813127"/>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C++: 9 years</a:t>
            </a:r>
          </a:p>
        </p:txBody>
      </p:sp>
      <p:sp>
        <p:nvSpPr>
          <p:cNvPr name="TextBox 11" id="11"/>
          <p:cNvSpPr txBox="true"/>
          <p:nvPr/>
        </p:nvSpPr>
        <p:spPr>
          <a:xfrm rot="0">
            <a:off x="3988521" y="9524990"/>
            <a:ext cx="3184305" cy="348672"/>
          </a:xfrm>
          <a:prstGeom prst="rect">
            <a:avLst/>
          </a:prstGeom>
        </p:spPr>
        <p:txBody>
          <a:bodyPr anchor="t" rtlCol="false" tIns="0" lIns="0" bIns="0" rIns="0">
            <a:spAutoFit/>
          </a:bodyPr>
          <a:lstStyle/>
          <a:p>
            <a:pPr algn="ctr">
              <a:lnSpc>
                <a:spcPts val="2831"/>
              </a:lnSpc>
              <a:spcBef>
                <a:spcPct val="0"/>
              </a:spcBef>
            </a:pPr>
            <a:r>
              <a:rPr lang="en-US" sz="2022">
                <a:solidFill>
                  <a:srgbClr val="000000"/>
                </a:solidFill>
                <a:latin typeface="Garet Book Bold"/>
              </a:rPr>
              <a:t>REACT: 3 months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DAE_tmNTIJM</dc:identifier>
  <dcterms:modified xsi:type="dcterms:W3CDTF">2011-08-01T06:04:30Z</dcterms:modified>
  <cp:revision>1</cp:revision>
  <dc:title>Portfolio</dc:title>
</cp:coreProperties>
</file>

<file path=docProps/thumbnail.jpeg>
</file>